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09-Jan-22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Day1(09012022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Day2(10012022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2" cy="45076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29" cy="450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29" cy="625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2" y="545071"/>
            <a:ext cx="5242375" cy="2960088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8" cy="289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3892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421</cp:revision>
  <dcterms:created xsi:type="dcterms:W3CDTF">2019-04-05T05:52:12Z</dcterms:created>
  <dcterms:modified xsi:type="dcterms:W3CDTF">2022-01-09T03:48:35Z</dcterms:modified>
</cp:coreProperties>
</file>