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09-Feb-22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Day1(09022022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Day2(10022022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7" cy="45075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14" cy="45042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15" cy="62566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3" y="545071"/>
            <a:ext cx="5242349" cy="2960074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3" cy="28966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4169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451</cp:revision>
  <dcterms:created xsi:type="dcterms:W3CDTF">2019-04-05T05:52:12Z</dcterms:created>
  <dcterms:modified xsi:type="dcterms:W3CDTF">2022-02-09T02:56:03Z</dcterms:modified>
</cp:coreProperties>
</file>