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4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08-Jun-22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08-06-2022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08-06-2022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08-06-2022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08-06-2022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08-06-2022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08062022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 smtClean="0">
                <a:solidFill>
                  <a:srgbClr val="FF00FF"/>
                </a:solidFill>
                <a:latin typeface="+mj-lt"/>
                <a:cs typeface="Arial" pitchFamily="34" charset="0"/>
              </a:rPr>
              <a:t>WRF </a:t>
            </a:r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983" y="609606"/>
            <a:ext cx="5283814" cy="604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527" y="505758"/>
            <a:ext cx="5199883" cy="611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9257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729</cp:revision>
  <dcterms:created xsi:type="dcterms:W3CDTF">2019-04-05T05:52:12Z</dcterms:created>
  <dcterms:modified xsi:type="dcterms:W3CDTF">2022-06-08T06:57:58Z</dcterms:modified>
</cp:coreProperties>
</file>