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08-Oct-22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50"/>
            <a:ext cx="5283846" cy="604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53340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2"/>
            <a:ext cx="5199915" cy="61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9055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665</cp:revision>
  <dcterms:created xsi:type="dcterms:W3CDTF">2019-04-05T05:52:12Z</dcterms:created>
  <dcterms:modified xsi:type="dcterms:W3CDTF">2022-10-08T06:55:14Z</dcterms:modified>
</cp:coreProperties>
</file>