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10-01-2022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Day1(10012022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Day2(11012022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52" cy="45076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5"/>
            <a:ext cx="3920228" cy="45042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3"/>
            <a:ext cx="5491229" cy="62566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2" y="545071"/>
            <a:ext cx="5242374" cy="2960088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7" cy="28966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3894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422</cp:revision>
  <dcterms:created xsi:type="dcterms:W3CDTF">2019-04-05T05:52:12Z</dcterms:created>
  <dcterms:modified xsi:type="dcterms:W3CDTF">2022-01-10T03:23:55Z</dcterms:modified>
</cp:coreProperties>
</file>