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Day1(10022022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Day2(11022022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6" cy="45075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8"/>
            <a:ext cx="3920214" cy="450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14" cy="625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3" y="545071"/>
            <a:ext cx="5242349" cy="2960073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3" cy="289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4172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452</cp:revision>
  <dcterms:created xsi:type="dcterms:W3CDTF">2019-04-05T05:52:12Z</dcterms:created>
  <dcterms:modified xsi:type="dcterms:W3CDTF">2022-02-10T04:58:56Z</dcterms:modified>
</cp:coreProperties>
</file>