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52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09-03-2022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09032022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54"/>
            <a:ext cx="5283820" cy="6046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609600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472121"/>
            <a:ext cx="5199889" cy="6115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8790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715</cp:revision>
  <dcterms:created xsi:type="dcterms:W3CDTF">2019-04-05T05:52:12Z</dcterms:created>
  <dcterms:modified xsi:type="dcterms:W3CDTF">2022-03-09T06:56:26Z</dcterms:modified>
</cp:coreProperties>
</file>