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Day1(10032022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Day2(11032022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1" y="902490"/>
            <a:ext cx="4811828" cy="45075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6" cy="450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6" cy="62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79" y="545071"/>
            <a:ext cx="5242335" cy="29600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5" cy="289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4214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469</cp:revision>
  <dcterms:created xsi:type="dcterms:W3CDTF">2019-04-05T05:52:12Z</dcterms:created>
  <dcterms:modified xsi:type="dcterms:W3CDTF">2022-03-10T03:24:43Z</dcterms:modified>
</cp:coreProperties>
</file>