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63" r:id="rId2"/>
    <p:sldId id="256" r:id="rId3"/>
    <p:sldId id="257" r:id="rId4"/>
    <p:sldId id="264" r:id="rId5"/>
    <p:sldId id="265" r:id="rId6"/>
    <p:sldId id="269" r:id="rId7"/>
    <p:sldId id="270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3250" autoAdjust="0"/>
    <p:restoredTop sz="95226" autoAdjust="0"/>
  </p:normalViewPr>
  <p:slideViewPr>
    <p:cSldViewPr>
      <p:cViewPr varScale="1">
        <p:scale>
          <a:sx n="89" d="100"/>
          <a:sy n="89" d="100"/>
        </p:scale>
        <p:origin x="931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5/10/2022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84833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7147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10-05-2022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10-05-2022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10-05-2022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10-05-2022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10-05-2022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10-05-2022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10-05-2022</a:t>
            </a:fld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10-05-2022</a:t>
            </a:fld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10-05-2022</a:t>
            </a:fld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10-05-2022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10-05-2022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10-05-2022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76728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09052022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1200UTC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Viner Hand ITC" pitchFamily="66" charset="0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88781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Only 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Day1(10052022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en-IN" sz="1400" b="1" i="1" dirty="0">
                <a:latin typeface="Arial" pitchFamily="34" charset="0"/>
                <a:cs typeface="Arial" pitchFamily="34" charset="0"/>
              </a:rPr>
              <a:t>and 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Day2(11052022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) </a:t>
            </a:r>
            <a:endParaRPr lang="en-IN" sz="1400" b="1" i="1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Anupam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, Chandrima Mallick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err="1">
                <a:latin typeface="Arial" pitchFamily="34" charset="0"/>
                <a:cs typeface="Arial" pitchFamily="34" charset="0"/>
              </a:rPr>
              <a:t>hr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 Accumulated Total Lightning </a:t>
            </a:r>
            <a:r>
              <a:rPr lang="en-IN" b="1">
                <a:latin typeface="Arial" pitchFamily="34" charset="0"/>
                <a:cs typeface="Arial" pitchFamily="34" charset="0"/>
              </a:rPr>
              <a:t>Flash Counts</a:t>
            </a:r>
            <a:endParaRPr lang="en-IN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87868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C9E3D0A3-D656-41D5-BF5B-65C9B36ADC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6193" y="902490"/>
            <a:ext cx="4811809" cy="450756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7F580783-DA9F-41AF-B477-8EB8C19B6D3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534" y="902501"/>
            <a:ext cx="3920188" cy="45042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70B12A4A-0822-4DDB-9104-85FDD6517F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800" y="457200"/>
            <a:ext cx="5491200" cy="6256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160B2DCA-04C7-48A7-A0B2-23218E5FB9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800" y="463060"/>
            <a:ext cx="5478825" cy="6242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574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131F0BDF-72E0-4579-AFD2-391F3E489E8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7309" y="457200"/>
            <a:ext cx="5478825" cy="6242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843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D7901E26-FC16-4040-8CAF-0245B82BB6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6683" y="533400"/>
            <a:ext cx="5242303" cy="296004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7589" y="3657601"/>
            <a:ext cx="2824107" cy="2896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5672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4342</TotalTime>
  <Words>159</Words>
  <Application>Microsoft Office PowerPoint</Application>
  <PresentationFormat>On-screen Show (4:3)</PresentationFormat>
  <Paragraphs>20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Book Antiqua</vt:lpstr>
      <vt:lpstr>Bookman Old Style</vt:lpstr>
      <vt:lpstr>Calibri</vt:lpstr>
      <vt:lpstr>Viner Hand ITC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Chandrima Mallick</cp:lastModifiedBy>
  <cp:revision>505</cp:revision>
  <dcterms:created xsi:type="dcterms:W3CDTF">2019-04-05T05:52:12Z</dcterms:created>
  <dcterms:modified xsi:type="dcterms:W3CDTF">2022-05-10T05:18:51Z</dcterms:modified>
</cp:coreProperties>
</file>