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11-Feb-22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Day1(11022022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Day2(12022022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1" y="902490"/>
            <a:ext cx="4811836" cy="450759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8"/>
            <a:ext cx="3920213" cy="45042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6"/>
            <a:ext cx="5491214" cy="62566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74" y="545071"/>
            <a:ext cx="5242347" cy="2960073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32" cy="28966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4174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453</cp:revision>
  <dcterms:created xsi:type="dcterms:W3CDTF">2019-04-05T05:52:12Z</dcterms:created>
  <dcterms:modified xsi:type="dcterms:W3CDTF">2022-02-11T05:23:42Z</dcterms:modified>
</cp:coreProperties>
</file>