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752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10-03-2022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10-03-2022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10-03-2022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10-03-2022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032022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h 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983" y="634354"/>
            <a:ext cx="5283820" cy="6046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609600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527" y="472121"/>
            <a:ext cx="5199889" cy="6115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8792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Book Antiqua</vt:lpstr>
      <vt:lpstr>Bookman Old Style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Chandrima Mallick</cp:lastModifiedBy>
  <cp:revision>716</cp:revision>
  <dcterms:created xsi:type="dcterms:W3CDTF">2019-04-05T05:52:12Z</dcterms:created>
  <dcterms:modified xsi:type="dcterms:W3CDTF">2022-03-10T07:03:12Z</dcterms:modified>
</cp:coreProperties>
</file>