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10-05-2022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10-05-2022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10-05-2022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10-05-2022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10052022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09605"/>
            <a:ext cx="5283823" cy="604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7"/>
            <a:ext cx="5199892" cy="61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9078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710</cp:revision>
  <dcterms:created xsi:type="dcterms:W3CDTF">2019-04-05T05:52:12Z</dcterms:created>
  <dcterms:modified xsi:type="dcterms:W3CDTF">2022-05-10T07:05:42Z</dcterms:modified>
</cp:coreProperties>
</file>