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10-Jun-22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10-06-2022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10-06-2022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10-06-2022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10-06-2022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062022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09606"/>
            <a:ext cx="5283813" cy="604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8"/>
            <a:ext cx="5199882" cy="611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9259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731</cp:revision>
  <dcterms:created xsi:type="dcterms:W3CDTF">2019-04-05T05:52:12Z</dcterms:created>
  <dcterms:modified xsi:type="dcterms:W3CDTF">2022-06-10T07:16:00Z</dcterms:modified>
</cp:coreProperties>
</file>