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Day1(12032022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Day2(13032022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6" cy="45075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5" cy="450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7"/>
            <a:ext cx="5491205" cy="625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80" y="545071"/>
            <a:ext cx="5242333" cy="2960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4" cy="289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4227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472</cp:revision>
  <dcterms:created xsi:type="dcterms:W3CDTF">2019-04-05T05:52:12Z</dcterms:created>
  <dcterms:modified xsi:type="dcterms:W3CDTF">2022-03-12T04:07:37Z</dcterms:modified>
</cp:coreProperties>
</file>