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639</cp:revision>
  <dcterms:created xsi:type="dcterms:W3CDTF">2019-04-05T05:52:12Z</dcterms:created>
  <dcterms:modified xsi:type="dcterms:W3CDTF">2022-04-11T07:05:39Z</dcterms:modified>
</cp:coreProperties>
</file>