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Day1(12052022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Day2(13052022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3" y="902490"/>
            <a:ext cx="4811808" cy="45075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88" cy="450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83" y="533400"/>
            <a:ext cx="5242303" cy="29600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07" cy="289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4344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506</cp:revision>
  <dcterms:created xsi:type="dcterms:W3CDTF">2019-04-05T05:52:12Z</dcterms:created>
  <dcterms:modified xsi:type="dcterms:W3CDTF">2022-05-12T04:41:53Z</dcterms:modified>
</cp:coreProperties>
</file>