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1"/>
            <a:ext cx="5283850" cy="60463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2"/>
            <a:ext cx="5199919" cy="61151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654</cp:revision>
  <dcterms:created xsi:type="dcterms:W3CDTF">2019-04-05T05:52:12Z</dcterms:created>
  <dcterms:modified xsi:type="dcterms:W3CDTF">2022-01-12T07:26:43Z</dcterms:modified>
</cp:coreProperties>
</file>