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13-Jan-22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Day1(13012022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Day2(14012022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0" cy="4507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6"/>
            <a:ext cx="3920227" cy="450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4"/>
            <a:ext cx="5491227" cy="625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3" y="545071"/>
            <a:ext cx="5242372" cy="2960086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6" cy="289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3900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425</cp:revision>
  <dcterms:created xsi:type="dcterms:W3CDTF">2019-04-05T05:52:12Z</dcterms:created>
  <dcterms:modified xsi:type="dcterms:W3CDTF">2022-01-13T03:38:30Z</dcterms:modified>
</cp:coreProperties>
</file>