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63" r:id="rId2"/>
    <p:sldId id="256" r:id="rId3"/>
    <p:sldId id="257" r:id="rId4"/>
    <p:sldId id="264" r:id="rId5"/>
    <p:sldId id="265" r:id="rId6"/>
    <p:sldId id="26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666" y="-112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12/12/2022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12-12-2022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12-12-2022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12-12-2022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12-12-2022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12-12-2022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12-12-2022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12-12-2022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12-12-2022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12-12-2022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12-12-2022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12-12-2022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12-12-2022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87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67561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): 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12122022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0000UTC (GFS T1534)</a:t>
            </a:r>
          </a:p>
          <a:p>
            <a:pPr algn="ctr"/>
            <a:endParaRPr lang="en-IN" sz="20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 smtClean="0">
                <a:solidFill>
                  <a:srgbClr val="FF00FF"/>
                </a:solidFill>
                <a:latin typeface="+mj-lt"/>
                <a:cs typeface="Arial" pitchFamily="34" charset="0"/>
              </a:rPr>
              <a:t>WRF </a:t>
            </a:r>
            <a:r>
              <a:rPr lang="en-IN" sz="2000" b="1" dirty="0">
                <a:solidFill>
                  <a:srgbClr val="FF00FF"/>
                </a:solidFill>
                <a:latin typeface="+mj-lt"/>
                <a:cs typeface="Arial" pitchFamily="34" charset="0"/>
              </a:rPr>
              <a:t>(With DLP-scheme)- 3 km </a:t>
            </a:r>
            <a:r>
              <a:rPr lang="en-IN" sz="2000" b="1" dirty="0" smtClean="0">
                <a:solidFill>
                  <a:srgbClr val="FF00FF"/>
                </a:solidFill>
                <a:latin typeface="+mj-lt"/>
                <a:cs typeface="Arial" pitchFamily="34" charset="0"/>
              </a:rPr>
              <a:t>resolution</a:t>
            </a:r>
            <a:endParaRPr lang="en-IN" sz="2000" b="1" dirty="0">
              <a:solidFill>
                <a:srgbClr val="FF00FF"/>
              </a:solidFill>
              <a:latin typeface="+mj-lt"/>
              <a:cs typeface="Arial" pitchFamily="34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Anupam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,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Chandrima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Mallick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66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smtClean="0">
                <a:latin typeface="Arial" pitchFamily="34" charset="0"/>
                <a:cs typeface="Arial" pitchFamily="34" charset="0"/>
              </a:rPr>
              <a:t>h 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Accumulated Total Lightning Flash Counts (Day1)</a:t>
            </a:r>
          </a:p>
        </p:txBody>
      </p:sp>
      <p:sp>
        <p:nvSpPr>
          <p:cNvPr id="2" name="Rectangle 1"/>
          <p:cNvSpPr/>
          <p:nvPr/>
        </p:nvSpPr>
        <p:spPr>
          <a:xfrm>
            <a:off x="152400" y="152400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1983" y="634349"/>
            <a:ext cx="5283858" cy="60463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97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76200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1105" y="498523"/>
            <a:ext cx="5146504" cy="6052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24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="" xmlns:a16="http://schemas.microsoft.com/office/drawing/2014/main" id="{6EC6A0E0-9A28-42DC-86BA-58C766D410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9112" y="3009900"/>
            <a:ext cx="485775" cy="8382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7527" y="505750"/>
            <a:ext cx="5199927" cy="61151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3930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 smtClean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8863</TotalTime>
  <Words>126</Words>
  <Application>Microsoft Office PowerPoint</Application>
  <PresentationFormat>On-screen Show (4:3)</PresentationFormat>
  <Paragraphs>16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Greeshma</cp:lastModifiedBy>
  <cp:revision>647</cp:revision>
  <dcterms:created xsi:type="dcterms:W3CDTF">2019-04-05T05:52:12Z</dcterms:created>
  <dcterms:modified xsi:type="dcterms:W3CDTF">2022-12-12T07:42:04Z</dcterms:modified>
</cp:coreProperties>
</file>