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14-Feb-22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Day1(14022022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Day2(15022022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5" cy="45075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12" cy="45042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6"/>
            <a:ext cx="5491213" cy="62566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5" y="545071"/>
            <a:ext cx="5242345" cy="2960072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1" cy="28966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4178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455</cp:revision>
  <dcterms:created xsi:type="dcterms:W3CDTF">2019-04-05T05:52:12Z</dcterms:created>
  <dcterms:modified xsi:type="dcterms:W3CDTF">2022-02-14T04:31:42Z</dcterms:modified>
</cp:coreProperties>
</file>