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Day1(14032022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Day2(15032022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5" cy="45075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4" cy="45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4" cy="625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33400"/>
            <a:ext cx="5242331" cy="2960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3" cy="289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4234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474</cp:revision>
  <dcterms:created xsi:type="dcterms:W3CDTF">2019-04-05T05:52:12Z</dcterms:created>
  <dcterms:modified xsi:type="dcterms:W3CDTF">2022-03-14T04:17:59Z</dcterms:modified>
</cp:coreProperties>
</file>