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15-Jan-22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Day1(15012022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Day2(16012022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9" cy="45076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6" cy="450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6" cy="625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4" y="545071"/>
            <a:ext cx="5242370" cy="2960085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5" cy="28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3911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428</cp:revision>
  <dcterms:created xsi:type="dcterms:W3CDTF">2019-04-05T05:52:12Z</dcterms:created>
  <dcterms:modified xsi:type="dcterms:W3CDTF">2022-01-15T03:22:50Z</dcterms:modified>
</cp:coreProperties>
</file>