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15-Feb-22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Day1(15022022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Day2(16022022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4" cy="45075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2" cy="450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2" cy="625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5" y="545071"/>
            <a:ext cx="5242345" cy="2960071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1" cy="289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4180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456</cp:revision>
  <dcterms:created xsi:type="dcterms:W3CDTF">2019-04-05T05:52:12Z</dcterms:created>
  <dcterms:modified xsi:type="dcterms:W3CDTF">2022-02-15T04:37:54Z</dcterms:modified>
</cp:coreProperties>
</file>