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14032022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1983" y="634353"/>
            <a:ext cx="5283825" cy="604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7527" y="472120"/>
            <a:ext cx="5199894" cy="61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8777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Ushnanshu Dutta</cp:lastModifiedBy>
  <cp:revision>705</cp:revision>
  <dcterms:created xsi:type="dcterms:W3CDTF">2019-04-05T05:52:12Z</dcterms:created>
  <dcterms:modified xsi:type="dcterms:W3CDTF">2022-03-14T06:58:05Z</dcterms:modified>
</cp:coreProperties>
</file>