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89" d="100"/>
          <a:sy n="89" d="100"/>
        </p:scale>
        <p:origin x="93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3/15/2022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14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15-03-2022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14032022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Day1(15032022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Day2(16032022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Chandrima Mallick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192" y="902490"/>
            <a:ext cx="4811825" cy="450758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534" y="902499"/>
            <a:ext cx="3920203" cy="450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891" y="448917"/>
            <a:ext cx="5491204" cy="6256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1" y="533400"/>
            <a:ext cx="5242329" cy="29600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657601"/>
            <a:ext cx="2824122" cy="289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4237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475</cp:revision>
  <dcterms:created xsi:type="dcterms:W3CDTF">2019-04-05T05:52:12Z</dcterms:created>
  <dcterms:modified xsi:type="dcterms:W3CDTF">2022-03-15T03:39:10Z</dcterms:modified>
</cp:coreProperties>
</file>