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Day1(15042022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Day2(16042022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7" cy="45075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6" cy="450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7" y="533400"/>
            <a:ext cx="5242317" cy="29600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5" cy="28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4296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490</cp:revision>
  <dcterms:created xsi:type="dcterms:W3CDTF">2019-04-05T05:52:12Z</dcterms:created>
  <dcterms:modified xsi:type="dcterms:W3CDTF">2022-04-15T02:54:21Z</dcterms:modified>
</cp:coreProperties>
</file>