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14-Jun-22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14-06-2022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14-06-2022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14-06-2022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14-06-2022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14062022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09606"/>
            <a:ext cx="5283811" cy="60463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8"/>
            <a:ext cx="5199880" cy="61150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9260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734</cp:revision>
  <dcterms:created xsi:type="dcterms:W3CDTF">2019-04-05T05:52:12Z</dcterms:created>
  <dcterms:modified xsi:type="dcterms:W3CDTF">2022-06-14T07:57:15Z</dcterms:modified>
</cp:coreProperties>
</file>