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Day1(16022022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Day2(17022022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4" cy="45075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1" cy="45042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2" cy="6256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6" y="545071"/>
            <a:ext cx="5242343" cy="296007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0" cy="28966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4183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457</cp:revision>
  <dcterms:created xsi:type="dcterms:W3CDTF">2019-04-05T05:52:12Z</dcterms:created>
  <dcterms:modified xsi:type="dcterms:W3CDTF">2022-02-16T03:58:33Z</dcterms:modified>
</cp:coreProperties>
</file>