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15-03-2022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15032022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91983" y="634353"/>
            <a:ext cx="5283825" cy="6046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577116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4940" y="457200"/>
            <a:ext cx="5199894" cy="611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8778</TotalTime>
  <Words>128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Ushnanshu Dutta</cp:lastModifiedBy>
  <cp:revision>706</cp:revision>
  <dcterms:created xsi:type="dcterms:W3CDTF">2019-04-05T05:52:12Z</dcterms:created>
  <dcterms:modified xsi:type="dcterms:W3CDTF">2022-03-15T13:12:53Z</dcterms:modified>
</cp:coreProperties>
</file>