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Day1(17022022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Day2(18022022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3" cy="45075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1" cy="450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1" cy="625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6" y="545071"/>
            <a:ext cx="5242343" cy="296007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0" cy="289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4184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458</cp:revision>
  <dcterms:created xsi:type="dcterms:W3CDTF">2019-04-05T05:52:12Z</dcterms:created>
  <dcterms:modified xsi:type="dcterms:W3CDTF">2022-02-17T05:05:58Z</dcterms:modified>
</cp:coreProperties>
</file>