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4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16-Apr-22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16-04-2022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16-04-2022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16-04-2022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16-04-2022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16-04-2022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16-04-2022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16-04-2022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16042022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983" y="609604"/>
            <a:ext cx="5283829" cy="604633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105" y="498523"/>
            <a:ext cx="5146500" cy="605228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7527" y="505755"/>
            <a:ext cx="5199898" cy="611508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9066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697</cp:revision>
  <dcterms:created xsi:type="dcterms:W3CDTF">2019-04-05T05:52:12Z</dcterms:created>
  <dcterms:modified xsi:type="dcterms:W3CDTF">2022-04-16T07:12:45Z</dcterms:modified>
</cp:coreProperties>
</file>