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16-Jun-22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16-06-2022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16062022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6"/>
            <a:ext cx="5283810" cy="6046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9"/>
            <a:ext cx="5199879" cy="61150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9261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736</cp:revision>
  <dcterms:created xsi:type="dcterms:W3CDTF">2019-04-05T05:52:12Z</dcterms:created>
  <dcterms:modified xsi:type="dcterms:W3CDTF">2022-06-16T08:01:37Z</dcterms:modified>
</cp:coreProperties>
</file>