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20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16-Jul-22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16-07-2022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16-07-2022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16-07-2022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16072022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09607"/>
            <a:ext cx="5283806" cy="604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9"/>
            <a:ext cx="5199875" cy="611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12576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747</cp:revision>
  <dcterms:created xsi:type="dcterms:W3CDTF">2019-04-05T05:52:12Z</dcterms:created>
  <dcterms:modified xsi:type="dcterms:W3CDTF">2022-07-16T07:46:53Z</dcterms:modified>
</cp:coreProperties>
</file>