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3250" autoAdjust="0"/>
    <p:restoredTop sz="95226" autoAdjust="0"/>
  </p:normalViewPr>
  <p:slideViewPr>
    <p:cSldViewPr>
      <p:cViewPr varScale="1">
        <p:scale>
          <a:sx n="73" d="100"/>
          <a:sy n="73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18-Jan-22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18-01-2022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76728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17012022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88781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Day1(18012022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IN" sz="1400" b="1" i="1" dirty="0">
                <a:latin typeface="Arial" pitchFamily="34" charset="0"/>
                <a:cs typeface="Arial" pitchFamily="34" charset="0"/>
              </a:rPr>
              <a:t>and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Day2(19012022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 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6190" y="902490"/>
            <a:ext cx="4811848" cy="450760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534" y="902496"/>
            <a:ext cx="3920225" cy="4504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4891" y="448914"/>
            <a:ext cx="5491225" cy="625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800" y="46306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5457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7309" y="457200"/>
            <a:ext cx="5478825" cy="6242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7384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0365" y="545071"/>
            <a:ext cx="5242368" cy="2960084"/>
          </a:xfrm>
          <a:prstGeom prst="rect">
            <a:avLst/>
          </a:prstGeom>
        </p:spPr>
      </p:pic>
      <p:pic>
        <p:nvPicPr>
          <p:cNvPr id="6" name="Picture 5" descr="4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2800" y="3657601"/>
            <a:ext cx="2824144" cy="2896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0567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3915</TotalTime>
  <Words>156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430</cp:revision>
  <dcterms:created xsi:type="dcterms:W3CDTF">2019-04-05T05:52:12Z</dcterms:created>
  <dcterms:modified xsi:type="dcterms:W3CDTF">2022-01-18T04:07:24Z</dcterms:modified>
</cp:coreProperties>
</file>