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17-May-22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17-05-2022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17052022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5"/>
            <a:ext cx="5283819" cy="60463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7"/>
            <a:ext cx="5199888" cy="61150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9082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717</cp:revision>
  <dcterms:created xsi:type="dcterms:W3CDTF">2019-04-05T05:52:12Z</dcterms:created>
  <dcterms:modified xsi:type="dcterms:W3CDTF">2022-05-17T07:07:47Z</dcterms:modified>
</cp:coreProperties>
</file>