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17-Jul-22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17-07-2022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17072022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7"/>
            <a:ext cx="5283805" cy="60463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9"/>
            <a:ext cx="5199875" cy="61150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12577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748</cp:revision>
  <dcterms:created xsi:type="dcterms:W3CDTF">2019-04-05T05:52:12Z</dcterms:created>
  <dcterms:modified xsi:type="dcterms:W3CDTF">2022-07-17T07:06:58Z</dcterms:modified>
</cp:coreProperties>
</file>