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8" cy="6046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7" cy="6115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662</cp:revision>
  <dcterms:created xsi:type="dcterms:W3CDTF">2019-04-05T05:52:12Z</dcterms:created>
  <dcterms:modified xsi:type="dcterms:W3CDTF">2022-09-17T08:53:42Z</dcterms:modified>
</cp:coreProperties>
</file>