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19-Jan-22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Day1(19012022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Day2(20012022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48" cy="45076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6"/>
            <a:ext cx="3920224" cy="45042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4"/>
            <a:ext cx="5491225" cy="62566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5" y="545071"/>
            <a:ext cx="5242367" cy="2960084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43" cy="28966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3916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431</cp:revision>
  <dcterms:created xsi:type="dcterms:W3CDTF">2019-04-05T05:52:12Z</dcterms:created>
  <dcterms:modified xsi:type="dcterms:W3CDTF">2022-01-19T03:18:53Z</dcterms:modified>
</cp:coreProperties>
</file>