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7" cy="45076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4" cy="45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4" cy="625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5" y="545071"/>
            <a:ext cx="5242367" cy="296008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3" cy="28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3918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432</cp:revision>
  <dcterms:created xsi:type="dcterms:W3CDTF">2019-04-05T05:52:12Z</dcterms:created>
  <dcterms:modified xsi:type="dcterms:W3CDTF">2022-01-20T04:25:18Z</dcterms:modified>
</cp:coreProperties>
</file>