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Day1(20022022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Day2(21022022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3" cy="45075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10" cy="45042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6"/>
            <a:ext cx="5491211" cy="62566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6" y="545071"/>
            <a:ext cx="5242342" cy="2960070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29" cy="28966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4185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459</cp:revision>
  <dcterms:created xsi:type="dcterms:W3CDTF">2019-04-05T05:52:12Z</dcterms:created>
  <dcterms:modified xsi:type="dcterms:W3CDTF">2022-02-20T05:09:15Z</dcterms:modified>
</cp:coreProperties>
</file>