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19-Apr-22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4"/>
            <a:ext cx="5283828" cy="60463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5"/>
            <a:ext cx="5199897" cy="6115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9070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699</cp:revision>
  <dcterms:created xsi:type="dcterms:W3CDTF">2019-04-05T05:52:12Z</dcterms:created>
  <dcterms:modified xsi:type="dcterms:W3CDTF">2022-04-19T07:22:21Z</dcterms:modified>
</cp:coreProperties>
</file>