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258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19-Aug-22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19-08-2022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19-08-2022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19082022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34349"/>
            <a:ext cx="5283854" cy="60463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1"/>
            <a:ext cx="5199923" cy="61151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8870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650</cp:revision>
  <dcterms:created xsi:type="dcterms:W3CDTF">2019-04-05T05:52:12Z</dcterms:created>
  <dcterms:modified xsi:type="dcterms:W3CDTF">2022-08-19T09:05:32Z</dcterms:modified>
</cp:coreProperties>
</file>