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21-Jan-22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21-01-2022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21-01-2022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21-01-2022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21-01-2022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Day1(21012022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Day2(22012022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0" y="902490"/>
            <a:ext cx="4811847" cy="450760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6"/>
            <a:ext cx="3920223" cy="450425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4"/>
            <a:ext cx="5491224" cy="62566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66" y="545071"/>
            <a:ext cx="5242365" cy="2960083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42" cy="289668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3921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433</cp:revision>
  <dcterms:created xsi:type="dcterms:W3CDTF">2019-04-05T05:52:12Z</dcterms:created>
  <dcterms:modified xsi:type="dcterms:W3CDTF">2022-01-21T04:27:49Z</dcterms:modified>
</cp:coreProperties>
</file>