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21-Feb-22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Day1(21022022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Day2(22022022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2" cy="45075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8"/>
            <a:ext cx="3920210" cy="450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6"/>
            <a:ext cx="5491210" cy="625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6" y="545071"/>
            <a:ext cx="5242342" cy="2960069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29" cy="289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4187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460</cp:revision>
  <dcterms:created xsi:type="dcterms:W3CDTF">2019-04-05T05:52:12Z</dcterms:created>
  <dcterms:modified xsi:type="dcterms:W3CDTF">2022-02-21T03:26:32Z</dcterms:modified>
</cp:coreProperties>
</file>