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Day2(22032022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3" cy="4507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1" cy="450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2" cy="625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3" y="533400"/>
            <a:ext cx="5242326" cy="2960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20" cy="289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4253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479</cp:revision>
  <dcterms:created xsi:type="dcterms:W3CDTF">2019-04-05T05:52:12Z</dcterms:created>
  <dcterms:modified xsi:type="dcterms:W3CDTF">2022-03-21T03:21:48Z</dcterms:modified>
</cp:coreProperties>
</file>