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20-Nov-22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20-11-2022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51"/>
            <a:ext cx="5283838" cy="60463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5334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4"/>
            <a:ext cx="5199907" cy="61150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9260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682</cp:revision>
  <dcterms:created xsi:type="dcterms:W3CDTF">2019-04-05T05:52:12Z</dcterms:created>
  <dcterms:modified xsi:type="dcterms:W3CDTF">2022-11-20T09:34:25Z</dcterms:modified>
</cp:coreProperties>
</file>