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6" cy="45076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3" cy="45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3" cy="625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6" y="545071"/>
            <a:ext cx="5242365" cy="296008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2" cy="289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434</cp:revision>
  <dcterms:created xsi:type="dcterms:W3CDTF">2019-04-05T05:52:12Z</dcterms:created>
  <dcterms:modified xsi:type="dcterms:W3CDTF">2022-01-22T04:10:08Z</dcterms:modified>
</cp:coreProperties>
</file>