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22-Feb-22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22-02-2022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22-02-2022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22-02-2022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Day1(22022022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Day2(23022022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1" y="902490"/>
            <a:ext cx="4811832" cy="45075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8"/>
            <a:ext cx="3920209" cy="45042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6"/>
            <a:ext cx="5491210" cy="62566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77" y="545071"/>
            <a:ext cx="5242340" cy="2960069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28" cy="28966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4189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461</cp:revision>
  <dcterms:created xsi:type="dcterms:W3CDTF">2019-04-05T05:52:12Z</dcterms:created>
  <dcterms:modified xsi:type="dcterms:W3CDTF">2022-02-22T03:47:40Z</dcterms:modified>
</cp:coreProperties>
</file>