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Day1(22032022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Day2(23032022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22" cy="45075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0"/>
            <a:ext cx="3920201" cy="450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1" cy="625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73" y="533400"/>
            <a:ext cx="5242326" cy="29600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0"/>
            <a:ext cx="2824120" cy="289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4258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480</cp:revision>
  <dcterms:created xsi:type="dcterms:W3CDTF">2019-04-05T05:52:12Z</dcterms:created>
  <dcterms:modified xsi:type="dcterms:W3CDTF">2022-03-22T08:06:28Z</dcterms:modified>
</cp:coreProperties>
</file>