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23-Jan-22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23-01-2022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23-01-2022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23-01-2022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23-01-2022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22012022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Day1(23012022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Day2(24012022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90" y="902490"/>
            <a:ext cx="4811846" cy="450760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6"/>
            <a:ext cx="3920222" cy="45042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4"/>
            <a:ext cx="5491223" cy="62566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67" y="545071"/>
            <a:ext cx="5242363" cy="2960082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1"/>
            <a:ext cx="2824141" cy="28966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3927</TotalTime>
  <Words>156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435</cp:revision>
  <dcterms:created xsi:type="dcterms:W3CDTF">2019-04-05T05:52:12Z</dcterms:created>
  <dcterms:modified xsi:type="dcterms:W3CDTF">2022-01-23T04:47:17Z</dcterms:modified>
</cp:coreProperties>
</file>